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97963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159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777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3622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142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1138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939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64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5988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0408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3953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D3ACF-A377-4B76-B9D4-A18A3CE1BE23}" type="datetimeFigureOut">
              <a:rPr lang="en-IN" smtClean="0"/>
              <a:t>12/10/22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B6F46-35BD-4768-8ECC-DF219569CB3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356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04248" y="4662899"/>
            <a:ext cx="287988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10% 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Denaturing PAGE Gel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600 Volt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For 50 ml Volume</a:t>
            </a:r>
          </a:p>
          <a:p>
            <a:pPr algn="ctr"/>
            <a:r>
              <a:rPr lang="en-US" sz="1200" dirty="0"/>
              <a:t>12.5 ml 40% Acrylamide</a:t>
            </a:r>
          </a:p>
          <a:p>
            <a:pPr algn="ctr"/>
            <a:r>
              <a:rPr lang="en-US" sz="1200" dirty="0"/>
              <a:t>5 ml 10X TBE</a:t>
            </a:r>
          </a:p>
          <a:p>
            <a:pPr algn="ctr"/>
            <a:r>
              <a:rPr lang="en-US" sz="1200" dirty="0"/>
              <a:t>21 </a:t>
            </a:r>
            <a:r>
              <a:rPr lang="en-US" sz="1200" dirty="0" err="1"/>
              <a:t>gm</a:t>
            </a:r>
            <a:r>
              <a:rPr lang="en-US" sz="1200" dirty="0"/>
              <a:t> Urea</a:t>
            </a:r>
            <a:endParaRPr lang="en-IN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6948264" y="1011209"/>
            <a:ext cx="25922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Lane 0 : NTC</a:t>
            </a:r>
          </a:p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Lane 1 : NPC pDI1</a:t>
            </a:r>
          </a:p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Lane 2 : NPC pDI1</a:t>
            </a:r>
          </a:p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Lane 3 : 0.5 pDI1</a:t>
            </a:r>
          </a:p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Lane4: 0.5 pDI1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Lane 5 : NPC pDI2</a:t>
            </a:r>
          </a:p>
          <a:p>
            <a:pPr algn="ctr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Lane 6: NPC pDI2</a:t>
            </a:r>
          </a:p>
          <a:p>
            <a:pPr algn="ctr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Lane 7 :  0.5 pDI2</a:t>
            </a:r>
          </a:p>
          <a:p>
            <a:pPr algn="ctr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Lane 8 :  0.5 pDI2</a:t>
            </a:r>
          </a:p>
          <a:p>
            <a:pPr algn="ctr"/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Lane 9 :  NPC pDI4</a:t>
            </a:r>
          </a:p>
          <a:p>
            <a:pPr algn="ctr"/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Lane 10 :  NPC pDI4</a:t>
            </a:r>
          </a:p>
          <a:p>
            <a:pPr algn="ctr"/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Lane 11 :  0.5 pDI4</a:t>
            </a:r>
          </a:p>
          <a:p>
            <a:pPr algn="ctr"/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Lane 12 :  0.5 pDI4</a:t>
            </a:r>
          </a:p>
          <a:p>
            <a:pPr algn="ctr"/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86456" y="703729"/>
            <a:ext cx="127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HS_10.09.2022</a:t>
            </a:r>
            <a:endParaRPr lang="en-IN" sz="1200" dirty="0"/>
          </a:p>
        </p:txBody>
      </p:sp>
      <p:grpSp>
        <p:nvGrpSpPr>
          <p:cNvPr id="6" name="Group 5"/>
          <p:cNvGrpSpPr/>
          <p:nvPr/>
        </p:nvGrpSpPr>
        <p:grpSpPr>
          <a:xfrm>
            <a:off x="56353" y="1196752"/>
            <a:ext cx="7611991" cy="4868391"/>
            <a:chOff x="8095" y="1811490"/>
            <a:chExt cx="7611991" cy="4868391"/>
          </a:xfrm>
        </p:grpSpPr>
        <p:sp>
          <p:nvSpPr>
            <p:cNvPr id="5" name="TextBox 4"/>
            <p:cNvSpPr txBox="1"/>
            <p:nvPr/>
          </p:nvSpPr>
          <p:spPr>
            <a:xfrm>
              <a:off x="3203848" y="2803324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50</a:t>
              </a:r>
              <a:endParaRPr lang="en-IN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5" y="1811490"/>
              <a:ext cx="7413593" cy="48683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173216" y="4314650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50</a:t>
              </a:r>
              <a:endParaRPr lang="en-IN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01966" y="3234530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100</a:t>
              </a:r>
              <a:endParaRPr lang="en-IN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01208" y="2838107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150</a:t>
              </a:r>
              <a:endParaRPr lang="en-IN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01208" y="2611808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200</a:t>
              </a:r>
              <a:endParaRPr lang="en-IN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044022" y="4314650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50</a:t>
              </a:r>
              <a:endParaRPr lang="en-IN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72772" y="3234530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100</a:t>
              </a:r>
              <a:endParaRPr lang="en-IN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72014" y="2802482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150</a:t>
              </a:r>
              <a:endParaRPr lang="en-IN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72014" y="2586458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itchFamily="34" charset="0"/>
                  <a:cs typeface="Arial" pitchFamily="34" charset="0"/>
                </a:rPr>
                <a:t>200</a:t>
              </a:r>
              <a:endParaRPr lang="en-IN" sz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0" y="116632"/>
            <a:ext cx="91440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Primer Extension Assay</a:t>
            </a:r>
            <a:endParaRPr lang="en-IN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C3830E-91C4-A62B-663E-42CDC8500751}"/>
              </a:ext>
            </a:extLst>
          </p:cNvPr>
          <p:cNvSpPr txBox="1"/>
          <p:nvPr/>
        </p:nvSpPr>
        <p:spPr>
          <a:xfrm>
            <a:off x="321665" y="1100924"/>
            <a:ext cx="5311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pDNA</a:t>
            </a:r>
            <a:endParaRPr lang="en-I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33B01BC-A89B-3AC3-1703-4D2F7113AF6A}"/>
              </a:ext>
            </a:extLst>
          </p:cNvPr>
          <p:cNvCxnSpPr/>
          <p:nvPr/>
        </p:nvCxnSpPr>
        <p:spPr>
          <a:xfrm>
            <a:off x="877131" y="1287770"/>
            <a:ext cx="54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1994207-2550-40C8-6F21-48DE23C1909D}"/>
              </a:ext>
            </a:extLst>
          </p:cNvPr>
          <p:cNvSpPr txBox="1"/>
          <p:nvPr/>
        </p:nvSpPr>
        <p:spPr>
          <a:xfrm>
            <a:off x="755576" y="1063769"/>
            <a:ext cx="933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Wild type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36697BC-CB8E-0F47-67BA-C0DDC4F1218A}"/>
              </a:ext>
            </a:extLst>
          </p:cNvPr>
          <p:cNvSpPr txBox="1"/>
          <p:nvPr/>
        </p:nvSpPr>
        <p:spPr>
          <a:xfrm>
            <a:off x="1645618" y="1075644"/>
            <a:ext cx="969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Mutant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5EA5D9D-2D4A-84BC-CD6B-40E415E14EB2}"/>
              </a:ext>
            </a:extLst>
          </p:cNvPr>
          <p:cNvSpPr txBox="1"/>
          <p:nvPr/>
        </p:nvSpPr>
        <p:spPr>
          <a:xfrm>
            <a:off x="2239305" y="1075728"/>
            <a:ext cx="96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Mutant 1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33B01BC-A89B-3AC3-1703-4D2F7113AF6A}"/>
              </a:ext>
            </a:extLst>
          </p:cNvPr>
          <p:cNvCxnSpPr/>
          <p:nvPr/>
        </p:nvCxnSpPr>
        <p:spPr>
          <a:xfrm>
            <a:off x="1691680" y="1280635"/>
            <a:ext cx="54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33B01BC-A89B-3AC3-1703-4D2F7113AF6A}"/>
              </a:ext>
            </a:extLst>
          </p:cNvPr>
          <p:cNvCxnSpPr/>
          <p:nvPr/>
        </p:nvCxnSpPr>
        <p:spPr>
          <a:xfrm>
            <a:off x="2339752" y="1280635"/>
            <a:ext cx="54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4C3830E-91C4-A62B-663E-42CDC8500751}"/>
              </a:ext>
            </a:extLst>
          </p:cNvPr>
          <p:cNvSpPr txBox="1"/>
          <p:nvPr/>
        </p:nvSpPr>
        <p:spPr>
          <a:xfrm>
            <a:off x="4205104" y="1088361"/>
            <a:ext cx="5311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pDNA</a:t>
            </a:r>
            <a:endParaRPr lang="en-IN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33B01BC-A89B-3AC3-1703-4D2F7113AF6A}"/>
              </a:ext>
            </a:extLst>
          </p:cNvPr>
          <p:cNvCxnSpPr/>
          <p:nvPr/>
        </p:nvCxnSpPr>
        <p:spPr>
          <a:xfrm>
            <a:off x="4760570" y="1298957"/>
            <a:ext cx="54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1994207-2550-40C8-6F21-48DE23C1909D}"/>
              </a:ext>
            </a:extLst>
          </p:cNvPr>
          <p:cNvSpPr txBox="1"/>
          <p:nvPr/>
        </p:nvSpPr>
        <p:spPr>
          <a:xfrm>
            <a:off x="4639015" y="1074956"/>
            <a:ext cx="933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Wild type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6697BC-CB8E-0F47-67BA-C0DDC4F1218A}"/>
              </a:ext>
            </a:extLst>
          </p:cNvPr>
          <p:cNvSpPr txBox="1"/>
          <p:nvPr/>
        </p:nvSpPr>
        <p:spPr>
          <a:xfrm>
            <a:off x="5529057" y="1086831"/>
            <a:ext cx="969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Mutant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EA5D9D-2D4A-84BC-CD6B-40E415E14EB2}"/>
              </a:ext>
            </a:extLst>
          </p:cNvPr>
          <p:cNvSpPr txBox="1"/>
          <p:nvPr/>
        </p:nvSpPr>
        <p:spPr>
          <a:xfrm>
            <a:off x="6122744" y="1086915"/>
            <a:ext cx="96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Mutant 1</a:t>
            </a:r>
            <a:endParaRPr lang="en-I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33B01BC-A89B-3AC3-1703-4D2F7113AF6A}"/>
              </a:ext>
            </a:extLst>
          </p:cNvPr>
          <p:cNvCxnSpPr/>
          <p:nvPr/>
        </p:nvCxnSpPr>
        <p:spPr>
          <a:xfrm>
            <a:off x="5575119" y="1291822"/>
            <a:ext cx="54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33B01BC-A89B-3AC3-1703-4D2F7113AF6A}"/>
              </a:ext>
            </a:extLst>
          </p:cNvPr>
          <p:cNvCxnSpPr/>
          <p:nvPr/>
        </p:nvCxnSpPr>
        <p:spPr>
          <a:xfrm>
            <a:off x="6223191" y="1291822"/>
            <a:ext cx="5400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495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113</Words>
  <Application>Microsoft Macintosh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SCR LAB 4</dc:creator>
  <cp:lastModifiedBy>Dahal, Sumedha/Sloan Kettering Institute</cp:lastModifiedBy>
  <cp:revision>11</cp:revision>
  <dcterms:created xsi:type="dcterms:W3CDTF">2022-09-10T06:08:59Z</dcterms:created>
  <dcterms:modified xsi:type="dcterms:W3CDTF">2022-10-12T19:13:14Z</dcterms:modified>
</cp:coreProperties>
</file>